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5" r:id="rId5"/>
  </p:sldMasterIdLst>
  <p:notesMasterIdLst>
    <p:notesMasterId r:id="rId12"/>
  </p:notesMasterIdLst>
  <p:sldIdLst>
    <p:sldId id="301" r:id="rId6"/>
    <p:sldId id="264" r:id="rId7"/>
    <p:sldId id="292" r:id="rId8"/>
    <p:sldId id="295" r:id="rId9"/>
    <p:sldId id="294" r:id="rId10"/>
    <p:sldId id="299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A83F"/>
    <a:srgbClr val="FBA93D"/>
    <a:srgbClr val="C3DD93"/>
    <a:srgbClr val="716557"/>
    <a:srgbClr val="B956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CABB7A-96BB-4EA1-9A87-BB3CB11F7603}" v="27" dt="2024-04-24T14:55:03.5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192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borah Shaw" userId="S::deborah_shaw@wycliffeassociates.org::79bf7848-a030-4096-934a-3abbfde4984a" providerId="AD" clId="Web-{DEFB054D-7BB0-9DA4-ED23-7DDD330CACF9}"/>
    <pc:docChg chg="sldOrd">
      <pc:chgData name="Deborah Shaw" userId="S::deborah_shaw@wycliffeassociates.org::79bf7848-a030-4096-934a-3abbfde4984a" providerId="AD" clId="Web-{DEFB054D-7BB0-9DA4-ED23-7DDD330CACF9}" dt="2023-12-17T22:08:54.275" v="0"/>
      <pc:docMkLst>
        <pc:docMk/>
      </pc:docMkLst>
      <pc:sldChg chg="ord">
        <pc:chgData name="Deborah Shaw" userId="S::deborah_shaw@wycliffeassociates.org::79bf7848-a030-4096-934a-3abbfde4984a" providerId="AD" clId="Web-{DEFB054D-7BB0-9DA4-ED23-7DDD330CACF9}" dt="2023-12-17T22:08:54.275" v="0"/>
        <pc:sldMkLst>
          <pc:docMk/>
          <pc:sldMk cId="3829610916" sldId="300"/>
        </pc:sldMkLst>
      </pc:sldChg>
    </pc:docChg>
  </pc:docChgLst>
  <pc:docChgLst>
    <pc:chgData name="Deborah Shaw" userId="S::deborah_shaw@wycliffeassociates.org::79bf7848-a030-4096-934a-3abbfde4984a" providerId="AD" clId="Web-{7D596EE0-379A-8613-459D-7F5026213B51}"/>
    <pc:docChg chg="modSld">
      <pc:chgData name="Deborah Shaw" userId="S::deborah_shaw@wycliffeassociates.org::79bf7848-a030-4096-934a-3abbfde4984a" providerId="AD" clId="Web-{7D596EE0-379A-8613-459D-7F5026213B51}" dt="2023-12-16T22:06:03.133" v="33" actId="20577"/>
      <pc:docMkLst>
        <pc:docMk/>
      </pc:docMkLst>
      <pc:sldChg chg="modSp">
        <pc:chgData name="Deborah Shaw" userId="S::deborah_shaw@wycliffeassociates.org::79bf7848-a030-4096-934a-3abbfde4984a" providerId="AD" clId="Web-{7D596EE0-379A-8613-459D-7F5026213B51}" dt="2023-12-16T22:05:04.881" v="25" actId="20577"/>
        <pc:sldMkLst>
          <pc:docMk/>
          <pc:sldMk cId="1984317692" sldId="292"/>
        </pc:sldMkLst>
        <pc:spChg chg="mod">
          <ac:chgData name="Deborah Shaw" userId="S::deborah_shaw@wycliffeassociates.org::79bf7848-a030-4096-934a-3abbfde4984a" providerId="AD" clId="Web-{7D596EE0-379A-8613-459D-7F5026213B51}" dt="2023-12-16T22:05:04.881" v="25" actId="20577"/>
          <ac:spMkLst>
            <pc:docMk/>
            <pc:sldMk cId="1984317692" sldId="292"/>
            <ac:spMk id="26" creationId="{D58B502C-7EE9-4CBC-BD9F-597978B6E3EC}"/>
          </ac:spMkLst>
        </pc:spChg>
      </pc:sldChg>
      <pc:sldChg chg="modSp">
        <pc:chgData name="Deborah Shaw" userId="S::deborah_shaw@wycliffeassociates.org::79bf7848-a030-4096-934a-3abbfde4984a" providerId="AD" clId="Web-{7D596EE0-379A-8613-459D-7F5026213B51}" dt="2023-12-16T22:06:03.133" v="33" actId="20577"/>
        <pc:sldMkLst>
          <pc:docMk/>
          <pc:sldMk cId="406097117" sldId="295"/>
        </pc:sldMkLst>
        <pc:spChg chg="mod">
          <ac:chgData name="Deborah Shaw" userId="S::deborah_shaw@wycliffeassociates.org::79bf7848-a030-4096-934a-3abbfde4984a" providerId="AD" clId="Web-{7D596EE0-379A-8613-459D-7F5026213B51}" dt="2023-12-16T22:06:03.133" v="33" actId="20577"/>
          <ac:spMkLst>
            <pc:docMk/>
            <pc:sldMk cId="406097117" sldId="295"/>
            <ac:spMk id="5" creationId="{68DFF1B0-EEBF-C439-B652-27B1DA70F5AC}"/>
          </ac:spMkLst>
        </pc:spChg>
        <pc:spChg chg="mod">
          <ac:chgData name="Deborah Shaw" userId="S::deborah_shaw@wycliffeassociates.org::79bf7848-a030-4096-934a-3abbfde4984a" providerId="AD" clId="Web-{7D596EE0-379A-8613-459D-7F5026213B51}" dt="2023-12-16T22:05:55.789" v="32" actId="20577"/>
          <ac:spMkLst>
            <pc:docMk/>
            <pc:sldMk cId="406097117" sldId="295"/>
            <ac:spMk id="9" creationId="{F6F8A8D6-35E4-70C1-71AF-AF2253A41A58}"/>
          </ac:spMkLst>
        </pc:spChg>
      </pc:sldChg>
    </pc:docChg>
  </pc:docChgLst>
  <pc:docChgLst>
    <pc:chgData name="Tina Slack" userId="5020e05b7d920362" providerId="LiveId" clId="{61D852E1-C753-4550-99BC-61A3829F7916}"/>
    <pc:docChg chg="delSld modSld sldOrd">
      <pc:chgData name="Tina Slack" userId="5020e05b7d920362" providerId="LiveId" clId="{61D852E1-C753-4550-99BC-61A3829F7916}" dt="2023-09-02T09:22:58.578" v="13"/>
      <pc:docMkLst>
        <pc:docMk/>
      </pc:docMkLst>
      <pc:sldChg chg="ord modAnim">
        <pc:chgData name="Tina Slack" userId="5020e05b7d920362" providerId="LiveId" clId="{61D852E1-C753-4550-99BC-61A3829F7916}" dt="2023-09-02T09:22:29.652" v="9"/>
        <pc:sldMkLst>
          <pc:docMk/>
          <pc:sldMk cId="3709445605" sldId="264"/>
        </pc:sldMkLst>
      </pc:sldChg>
      <pc:sldChg chg="del">
        <pc:chgData name="Tina Slack" userId="5020e05b7d920362" providerId="LiveId" clId="{61D852E1-C753-4550-99BC-61A3829F7916}" dt="2023-08-30T17:10:33.696" v="0" actId="2696"/>
        <pc:sldMkLst>
          <pc:docMk/>
          <pc:sldMk cId="3072800876" sldId="280"/>
        </pc:sldMkLst>
      </pc:sldChg>
      <pc:sldChg chg="modAnim">
        <pc:chgData name="Tina Slack" userId="5020e05b7d920362" providerId="LiveId" clId="{61D852E1-C753-4550-99BC-61A3829F7916}" dt="2023-09-02T09:22:35.829" v="10"/>
        <pc:sldMkLst>
          <pc:docMk/>
          <pc:sldMk cId="1984317692" sldId="292"/>
        </pc:sldMkLst>
      </pc:sldChg>
      <pc:sldChg chg="modAnim">
        <pc:chgData name="Tina Slack" userId="5020e05b7d920362" providerId="LiveId" clId="{61D852E1-C753-4550-99BC-61A3829F7916}" dt="2023-09-02T09:22:51.217" v="12"/>
        <pc:sldMkLst>
          <pc:docMk/>
          <pc:sldMk cId="2230629990" sldId="294"/>
        </pc:sldMkLst>
      </pc:sldChg>
      <pc:sldChg chg="ord modAnim">
        <pc:chgData name="Tina Slack" userId="5020e05b7d920362" providerId="LiveId" clId="{61D852E1-C753-4550-99BC-61A3829F7916}" dt="2023-09-02T09:22:42.180" v="11"/>
        <pc:sldMkLst>
          <pc:docMk/>
          <pc:sldMk cId="406097117" sldId="295"/>
        </pc:sldMkLst>
      </pc:sldChg>
      <pc:sldChg chg="modAnim">
        <pc:chgData name="Tina Slack" userId="5020e05b7d920362" providerId="LiveId" clId="{61D852E1-C753-4550-99BC-61A3829F7916}" dt="2023-09-02T09:22:58.578" v="13"/>
        <pc:sldMkLst>
          <pc:docMk/>
          <pc:sldMk cId="3975074742" sldId="299"/>
        </pc:sldMkLst>
      </pc:sldChg>
    </pc:docChg>
  </pc:docChgLst>
  <pc:docChgLst>
    <pc:chgData clId="Web-{DEFB054D-7BB0-9DA4-ED23-7DDD330CACF9}"/>
    <pc:docChg chg="addSld">
      <pc:chgData name="" userId="" providerId="" clId="Web-{DEFB054D-7BB0-9DA4-ED23-7DDD330CACF9}" dt="2023-12-17T22:08:50.368" v="0"/>
      <pc:docMkLst>
        <pc:docMk/>
      </pc:docMkLst>
      <pc:sldChg chg="add">
        <pc:chgData name="" userId="" providerId="" clId="Web-{DEFB054D-7BB0-9DA4-ED23-7DDD330CACF9}" dt="2023-12-17T22:08:50.368" v="0"/>
        <pc:sldMkLst>
          <pc:docMk/>
          <pc:sldMk cId="3829610916" sldId="300"/>
        </pc:sldMkLst>
      </pc:sldChg>
    </pc:docChg>
  </pc:docChgLst>
  <pc:docChgLst>
    <pc:chgData name="Deborah Shaw" userId="79bf7848-a030-4096-934a-3abbfde4984a" providerId="ADAL" clId="{793B6CB7-B21E-4DA5-93C7-98FB6F2779B0}"/>
    <pc:docChg chg="undo custSel addSld delSld modSld">
      <pc:chgData name="Deborah Shaw" userId="79bf7848-a030-4096-934a-3abbfde4984a" providerId="ADAL" clId="{793B6CB7-B21E-4DA5-93C7-98FB6F2779B0}" dt="2023-12-23T15:46:58.813" v="20" actId="2696"/>
      <pc:docMkLst>
        <pc:docMk/>
      </pc:docMkLst>
      <pc:sldChg chg="delSp modSp add del mod">
        <pc:chgData name="Deborah Shaw" userId="79bf7848-a030-4096-934a-3abbfde4984a" providerId="ADAL" clId="{793B6CB7-B21E-4DA5-93C7-98FB6F2779B0}" dt="2023-12-23T15:46:58.813" v="20" actId="2696"/>
        <pc:sldMkLst>
          <pc:docMk/>
          <pc:sldMk cId="2126766571" sldId="260"/>
        </pc:sldMkLst>
        <pc:spChg chg="del mod">
          <ac:chgData name="Deborah Shaw" userId="79bf7848-a030-4096-934a-3abbfde4984a" providerId="ADAL" clId="{793B6CB7-B21E-4DA5-93C7-98FB6F2779B0}" dt="2023-12-23T15:34:44.861" v="14"/>
          <ac:spMkLst>
            <pc:docMk/>
            <pc:sldMk cId="2126766571" sldId="260"/>
            <ac:spMk id="18" creationId="{4694CCB8-A161-4308-BC33-DD746CEBFA8D}"/>
          </ac:spMkLst>
        </pc:spChg>
        <pc:picChg chg="del">
          <ac:chgData name="Deborah Shaw" userId="79bf7848-a030-4096-934a-3abbfde4984a" providerId="ADAL" clId="{793B6CB7-B21E-4DA5-93C7-98FB6F2779B0}" dt="2023-12-23T15:33:20.048" v="1" actId="21"/>
          <ac:picMkLst>
            <pc:docMk/>
            <pc:sldMk cId="2126766571" sldId="260"/>
            <ac:picMk id="3" creationId="{FCD270D0-DE69-4124-AC4D-00EB782D4099}"/>
          </ac:picMkLst>
        </pc:picChg>
      </pc:sldChg>
      <pc:sldChg chg="del">
        <pc:chgData name="Deborah Shaw" userId="79bf7848-a030-4096-934a-3abbfde4984a" providerId="ADAL" clId="{793B6CB7-B21E-4DA5-93C7-98FB6F2779B0}" dt="2023-12-23T15:33:15.110" v="0" actId="2696"/>
        <pc:sldMkLst>
          <pc:docMk/>
          <pc:sldMk cId="3829610916" sldId="300"/>
        </pc:sldMkLst>
      </pc:sldChg>
      <pc:sldChg chg="delSp modSp mod">
        <pc:chgData name="Deborah Shaw" userId="79bf7848-a030-4096-934a-3abbfde4984a" providerId="ADAL" clId="{793B6CB7-B21E-4DA5-93C7-98FB6F2779B0}" dt="2023-12-23T15:34:58.107" v="17" actId="1076"/>
        <pc:sldMkLst>
          <pc:docMk/>
          <pc:sldMk cId="3629754069" sldId="301"/>
        </pc:sldMkLst>
        <pc:spChg chg="mod">
          <ac:chgData name="Deborah Shaw" userId="79bf7848-a030-4096-934a-3abbfde4984a" providerId="ADAL" clId="{793B6CB7-B21E-4DA5-93C7-98FB6F2779B0}" dt="2023-12-23T15:34:07.385" v="8" actId="255"/>
          <ac:spMkLst>
            <pc:docMk/>
            <pc:sldMk cId="3629754069" sldId="301"/>
            <ac:spMk id="3" creationId="{117E80A5-0A88-072D-D373-1B79DB1B2DCA}"/>
          </ac:spMkLst>
        </pc:spChg>
        <pc:spChg chg="mod">
          <ac:chgData name="Deborah Shaw" userId="79bf7848-a030-4096-934a-3abbfde4984a" providerId="ADAL" clId="{793B6CB7-B21E-4DA5-93C7-98FB6F2779B0}" dt="2023-12-23T15:34:58.107" v="17" actId="1076"/>
          <ac:spMkLst>
            <pc:docMk/>
            <pc:sldMk cId="3629754069" sldId="301"/>
            <ac:spMk id="7" creationId="{6D1C5468-2E27-9AF9-E8A7-9D00C2F6695F}"/>
          </ac:spMkLst>
        </pc:spChg>
        <pc:spChg chg="del">
          <ac:chgData name="Deborah Shaw" userId="79bf7848-a030-4096-934a-3abbfde4984a" providerId="ADAL" clId="{793B6CB7-B21E-4DA5-93C7-98FB6F2779B0}" dt="2023-12-23T15:34:51.548" v="16" actId="21"/>
          <ac:spMkLst>
            <pc:docMk/>
            <pc:sldMk cId="3629754069" sldId="301"/>
            <ac:spMk id="9" creationId="{EA4776F2-8249-1257-551D-80D9CD0F0596}"/>
          </ac:spMkLst>
        </pc:spChg>
        <pc:picChg chg="mod modCrop">
          <ac:chgData name="Deborah Shaw" userId="79bf7848-a030-4096-934a-3abbfde4984a" providerId="ADAL" clId="{793B6CB7-B21E-4DA5-93C7-98FB6F2779B0}" dt="2023-12-23T15:34:31.105" v="11" actId="18131"/>
          <ac:picMkLst>
            <pc:docMk/>
            <pc:sldMk cId="3629754069" sldId="301"/>
            <ac:picMk id="6" creationId="{4B1342BB-B465-1A3D-28BC-F5045ABD0A0E}"/>
          </ac:picMkLst>
        </pc:picChg>
      </pc:sldChg>
    </pc:docChg>
  </pc:docChgLst>
  <pc:docChgLst>
    <pc:chgData name="Deborah Shaw" userId="S::deborah_shaw@wycliffeassociates.org::79bf7848-a030-4096-934a-3abbfde4984a" providerId="AD" clId="Web-{3828CF73-0334-95F9-FB01-AFFB7274BCFF}"/>
    <pc:docChg chg="addSld addMainMaster">
      <pc:chgData name="Deborah Shaw" userId="S::deborah_shaw@wycliffeassociates.org::79bf7848-a030-4096-934a-3abbfde4984a" providerId="AD" clId="Web-{3828CF73-0334-95F9-FB01-AFFB7274BCFF}" dt="2023-12-19T04:56:24.672" v="0"/>
      <pc:docMkLst>
        <pc:docMk/>
      </pc:docMkLst>
      <pc:sldChg chg="add">
        <pc:chgData name="Deborah Shaw" userId="S::deborah_shaw@wycliffeassociates.org::79bf7848-a030-4096-934a-3abbfde4984a" providerId="AD" clId="Web-{3828CF73-0334-95F9-FB01-AFFB7274BCFF}" dt="2023-12-19T04:56:24.672" v="0"/>
        <pc:sldMkLst>
          <pc:docMk/>
          <pc:sldMk cId="3629754069" sldId="301"/>
        </pc:sldMkLst>
      </pc:sldChg>
      <pc:sldMasterChg chg="add addSldLayout">
        <pc:chgData name="Deborah Shaw" userId="S::deborah_shaw@wycliffeassociates.org::79bf7848-a030-4096-934a-3abbfde4984a" providerId="AD" clId="Web-{3828CF73-0334-95F9-FB01-AFFB7274BCFF}" dt="2023-12-19T04:56:24.672" v="0"/>
        <pc:sldMasterMkLst>
          <pc:docMk/>
          <pc:sldMasterMk cId="2245449552" sldId="2147483665"/>
        </pc:sldMasterMkLst>
        <pc:sldLayoutChg chg="add">
          <pc:chgData name="Deborah Shaw" userId="S::deborah_shaw@wycliffeassociates.org::79bf7848-a030-4096-934a-3abbfde4984a" providerId="AD" clId="Web-{3828CF73-0334-95F9-FB01-AFFB7274BCFF}" dt="2023-12-19T04:56:24.672" v="0"/>
          <pc:sldLayoutMkLst>
            <pc:docMk/>
            <pc:sldMasterMk cId="2245449552" sldId="2147483665"/>
            <pc:sldLayoutMk cId="982179255" sldId="2147483666"/>
          </pc:sldLayoutMkLst>
        </pc:sldLayoutChg>
      </pc:sldMasterChg>
    </pc:docChg>
  </pc:docChgLst>
  <pc:docChgLst>
    <pc:chgData name="Tina Slack" userId="S::tina_slack@wycliffeassociates.org::44bf6d8f-8440-4ec5-a765-802fe99ab0c9" providerId="AD" clId="Web-{231792E0-AAF4-87BD-DF69-31BE0E656C69}"/>
    <pc:docChg chg="modSld">
      <pc:chgData name="Tina Slack" userId="S::tina_slack@wycliffeassociates.org::44bf6d8f-8440-4ec5-a765-802fe99ab0c9" providerId="AD" clId="Web-{231792E0-AAF4-87BD-DF69-31BE0E656C69}" dt="2023-09-03T20:16:24.875" v="15" actId="20577"/>
      <pc:docMkLst>
        <pc:docMk/>
      </pc:docMkLst>
      <pc:sldChg chg="modSp">
        <pc:chgData name="Tina Slack" userId="S::tina_slack@wycliffeassociates.org::44bf6d8f-8440-4ec5-a765-802fe99ab0c9" providerId="AD" clId="Web-{231792E0-AAF4-87BD-DF69-31BE0E656C69}" dt="2023-09-03T20:16:24.875" v="15" actId="20577"/>
        <pc:sldMkLst>
          <pc:docMk/>
          <pc:sldMk cId="1984317692" sldId="292"/>
        </pc:sldMkLst>
        <pc:spChg chg="mod">
          <ac:chgData name="Tina Slack" userId="S::tina_slack@wycliffeassociates.org::44bf6d8f-8440-4ec5-a765-802fe99ab0c9" providerId="AD" clId="Web-{231792E0-AAF4-87BD-DF69-31BE0E656C69}" dt="2023-09-03T20:16:17.266" v="9" actId="20577"/>
          <ac:spMkLst>
            <pc:docMk/>
            <pc:sldMk cId="1984317692" sldId="292"/>
            <ac:spMk id="18" creationId="{9C2A3FF4-442C-40D3-BCF9-CABEA8C0AB3E}"/>
          </ac:spMkLst>
        </pc:spChg>
        <pc:spChg chg="mod">
          <ac:chgData name="Tina Slack" userId="S::tina_slack@wycliffeassociates.org::44bf6d8f-8440-4ec5-a765-802fe99ab0c9" providerId="AD" clId="Web-{231792E0-AAF4-87BD-DF69-31BE0E656C69}" dt="2023-09-03T20:16:24.875" v="15" actId="20577"/>
          <ac:spMkLst>
            <pc:docMk/>
            <pc:sldMk cId="1984317692" sldId="292"/>
            <ac:spMk id="19" creationId="{0B11B60E-C6EC-48DA-B54A-D979E549268C}"/>
          </ac:spMkLst>
        </pc:spChg>
      </pc:sldChg>
    </pc:docChg>
  </pc:docChgLst>
  <pc:docChgLst>
    <pc:chgData name="Deborah Shaw" userId="79bf7848-a030-4096-934a-3abbfde4984a" providerId="ADAL" clId="{A5CABB7A-96BB-4EA1-9A87-BB3CB11F7603}"/>
    <pc:docChg chg="custSel modSld">
      <pc:chgData name="Deborah Shaw" userId="79bf7848-a030-4096-934a-3abbfde4984a" providerId="ADAL" clId="{A5CABB7A-96BB-4EA1-9A87-BB3CB11F7603}" dt="2024-04-24T14:54:55.543" v="50" actId="1076"/>
      <pc:docMkLst>
        <pc:docMk/>
      </pc:docMkLst>
      <pc:sldChg chg="modSp mod">
        <pc:chgData name="Deborah Shaw" userId="79bf7848-a030-4096-934a-3abbfde4984a" providerId="ADAL" clId="{A5CABB7A-96BB-4EA1-9A87-BB3CB11F7603}" dt="2024-04-24T14:40:35.282" v="18" actId="1076"/>
        <pc:sldMkLst>
          <pc:docMk/>
          <pc:sldMk cId="3709445605" sldId="264"/>
        </pc:sldMkLst>
        <pc:spChg chg="mod">
          <ac:chgData name="Deborah Shaw" userId="79bf7848-a030-4096-934a-3abbfde4984a" providerId="ADAL" clId="{A5CABB7A-96BB-4EA1-9A87-BB3CB11F7603}" dt="2024-04-24T14:39:42.388" v="8" actId="14100"/>
          <ac:spMkLst>
            <pc:docMk/>
            <pc:sldMk cId="3709445605" sldId="264"/>
            <ac:spMk id="8" creationId="{DF9E5928-572B-4880-A6BF-E5F72A8F1D3C}"/>
          </ac:spMkLst>
        </pc:spChg>
        <pc:spChg chg="mod">
          <ac:chgData name="Deborah Shaw" userId="79bf7848-a030-4096-934a-3abbfde4984a" providerId="ADAL" clId="{A5CABB7A-96BB-4EA1-9A87-BB3CB11F7603}" dt="2024-04-24T14:40:04.134" v="11" actId="14100"/>
          <ac:spMkLst>
            <pc:docMk/>
            <pc:sldMk cId="3709445605" sldId="264"/>
            <ac:spMk id="9" creationId="{09A0CBE0-7A09-4871-B7C3-99687A33D0D1}"/>
          </ac:spMkLst>
        </pc:spChg>
        <pc:spChg chg="mod">
          <ac:chgData name="Deborah Shaw" userId="79bf7848-a030-4096-934a-3abbfde4984a" providerId="ADAL" clId="{A5CABB7A-96BB-4EA1-9A87-BB3CB11F7603}" dt="2024-04-24T14:40:35.282" v="18" actId="1076"/>
          <ac:spMkLst>
            <pc:docMk/>
            <pc:sldMk cId="3709445605" sldId="264"/>
            <ac:spMk id="12" creationId="{FD32A223-F66F-4B13-8B58-2FF096AC2185}"/>
          </ac:spMkLst>
        </pc:spChg>
        <pc:spChg chg="mod">
          <ac:chgData name="Deborah Shaw" userId="79bf7848-a030-4096-934a-3abbfde4984a" providerId="ADAL" clId="{A5CABB7A-96BB-4EA1-9A87-BB3CB11F7603}" dt="2024-04-24T14:40:18.392" v="14" actId="1076"/>
          <ac:spMkLst>
            <pc:docMk/>
            <pc:sldMk cId="3709445605" sldId="264"/>
            <ac:spMk id="13" creationId="{D3661102-9561-4346-927F-38B586F30AA6}"/>
          </ac:spMkLst>
        </pc:spChg>
      </pc:sldChg>
      <pc:sldChg chg="modSp mod">
        <pc:chgData name="Deborah Shaw" userId="79bf7848-a030-4096-934a-3abbfde4984a" providerId="ADAL" clId="{A5CABB7A-96BB-4EA1-9A87-BB3CB11F7603}" dt="2024-04-24T14:44:12.766" v="39" actId="1076"/>
        <pc:sldMkLst>
          <pc:docMk/>
          <pc:sldMk cId="1984317692" sldId="292"/>
        </pc:sldMkLst>
        <pc:spChg chg="mod">
          <ac:chgData name="Deborah Shaw" userId="79bf7848-a030-4096-934a-3abbfde4984a" providerId="ADAL" clId="{A5CABB7A-96BB-4EA1-9A87-BB3CB11F7603}" dt="2024-04-24T14:44:00.819" v="37" actId="14100"/>
          <ac:spMkLst>
            <pc:docMk/>
            <pc:sldMk cId="1984317692" sldId="292"/>
            <ac:spMk id="9" creationId="{4C890808-3869-4B49-912A-40B164B405F3}"/>
          </ac:spMkLst>
        </pc:spChg>
        <pc:spChg chg="mod">
          <ac:chgData name="Deborah Shaw" userId="79bf7848-a030-4096-934a-3abbfde4984a" providerId="ADAL" clId="{A5CABB7A-96BB-4EA1-9A87-BB3CB11F7603}" dt="2024-04-24T14:40:43.445" v="19"/>
          <ac:spMkLst>
            <pc:docMk/>
            <pc:sldMk cId="1984317692" sldId="292"/>
            <ac:spMk id="18" creationId="{9C2A3FF4-442C-40D3-BCF9-CABEA8C0AB3E}"/>
          </ac:spMkLst>
        </pc:spChg>
        <pc:spChg chg="mod">
          <ac:chgData name="Deborah Shaw" userId="79bf7848-a030-4096-934a-3abbfde4984a" providerId="ADAL" clId="{A5CABB7A-96BB-4EA1-9A87-BB3CB11F7603}" dt="2024-04-24T14:43:33.462" v="34" actId="1076"/>
          <ac:spMkLst>
            <pc:docMk/>
            <pc:sldMk cId="1984317692" sldId="292"/>
            <ac:spMk id="19" creationId="{0B11B60E-C6EC-48DA-B54A-D979E549268C}"/>
          </ac:spMkLst>
        </pc:spChg>
        <pc:spChg chg="mod">
          <ac:chgData name="Deborah Shaw" userId="79bf7848-a030-4096-934a-3abbfde4984a" providerId="ADAL" clId="{A5CABB7A-96BB-4EA1-9A87-BB3CB11F7603}" dt="2024-04-24T14:43:46.372" v="36" actId="1076"/>
          <ac:spMkLst>
            <pc:docMk/>
            <pc:sldMk cId="1984317692" sldId="292"/>
            <ac:spMk id="21" creationId="{61C260C4-F7A9-4D49-84FE-083736E9FC23}"/>
          </ac:spMkLst>
        </pc:spChg>
        <pc:spChg chg="mod">
          <ac:chgData name="Deborah Shaw" userId="79bf7848-a030-4096-934a-3abbfde4984a" providerId="ADAL" clId="{A5CABB7A-96BB-4EA1-9A87-BB3CB11F7603}" dt="2024-04-24T14:41:51.175" v="26"/>
          <ac:spMkLst>
            <pc:docMk/>
            <pc:sldMk cId="1984317692" sldId="292"/>
            <ac:spMk id="25" creationId="{D0EA8526-AA23-4FEA-857C-75D64CB006F7}"/>
          </ac:spMkLst>
        </pc:spChg>
        <pc:spChg chg="mod">
          <ac:chgData name="Deborah Shaw" userId="79bf7848-a030-4096-934a-3abbfde4984a" providerId="ADAL" clId="{A5CABB7A-96BB-4EA1-9A87-BB3CB11F7603}" dt="2024-04-24T14:42:25.254" v="32" actId="14100"/>
          <ac:spMkLst>
            <pc:docMk/>
            <pc:sldMk cId="1984317692" sldId="292"/>
            <ac:spMk id="26" creationId="{D58B502C-7EE9-4CBC-BD9F-597978B6E3EC}"/>
          </ac:spMkLst>
        </pc:spChg>
        <pc:spChg chg="mod">
          <ac:chgData name="Deborah Shaw" userId="79bf7848-a030-4096-934a-3abbfde4984a" providerId="ADAL" clId="{A5CABB7A-96BB-4EA1-9A87-BB3CB11F7603}" dt="2024-04-24T14:41:36.917" v="23" actId="948"/>
          <ac:spMkLst>
            <pc:docMk/>
            <pc:sldMk cId="1984317692" sldId="292"/>
            <ac:spMk id="27" creationId="{DDCFD631-E4B7-45D7-AC4A-1DF100D16A8D}"/>
          </ac:spMkLst>
        </pc:spChg>
        <pc:picChg chg="mod modCrop">
          <ac:chgData name="Deborah Shaw" userId="79bf7848-a030-4096-934a-3abbfde4984a" providerId="ADAL" clId="{A5CABB7A-96BB-4EA1-9A87-BB3CB11F7603}" dt="2024-04-24T14:44:12.766" v="39" actId="1076"/>
          <ac:picMkLst>
            <pc:docMk/>
            <pc:sldMk cId="1984317692" sldId="292"/>
            <ac:picMk id="5" creationId="{8C6FCD9C-91D9-19CF-5A8B-62CC7619F0AF}"/>
          </ac:picMkLst>
        </pc:picChg>
      </pc:sldChg>
      <pc:sldChg chg="modSp mod">
        <pc:chgData name="Deborah Shaw" userId="79bf7848-a030-4096-934a-3abbfde4984a" providerId="ADAL" clId="{A5CABB7A-96BB-4EA1-9A87-BB3CB11F7603}" dt="2024-04-24T14:54:55.543" v="50" actId="1076"/>
        <pc:sldMkLst>
          <pc:docMk/>
          <pc:sldMk cId="2230629990" sldId="294"/>
        </pc:sldMkLst>
        <pc:spChg chg="mod">
          <ac:chgData name="Deborah Shaw" userId="79bf7848-a030-4096-934a-3abbfde4984a" providerId="ADAL" clId="{A5CABB7A-96BB-4EA1-9A87-BB3CB11F7603}" dt="2024-04-24T14:54:55.543" v="50" actId="1076"/>
          <ac:spMkLst>
            <pc:docMk/>
            <pc:sldMk cId="2230629990" sldId="294"/>
            <ac:spMk id="10" creationId="{2A99BE38-35A7-4804-B014-732871357EEE}"/>
          </ac:spMkLst>
        </pc:spChg>
        <pc:spChg chg="mod">
          <ac:chgData name="Deborah Shaw" userId="79bf7848-a030-4096-934a-3abbfde4984a" providerId="ADAL" clId="{A5CABB7A-96BB-4EA1-9A87-BB3CB11F7603}" dt="2024-04-24T14:54:47.006" v="48"/>
          <ac:spMkLst>
            <pc:docMk/>
            <pc:sldMk cId="2230629990" sldId="294"/>
            <ac:spMk id="13" creationId="{E50C0DBF-8657-4386-BF90-4B9EDAC88F1C}"/>
          </ac:spMkLst>
        </pc:spChg>
      </pc:sldChg>
      <pc:sldChg chg="modSp mod">
        <pc:chgData name="Deborah Shaw" userId="79bf7848-a030-4096-934a-3abbfde4984a" providerId="ADAL" clId="{A5CABB7A-96BB-4EA1-9A87-BB3CB11F7603}" dt="2024-04-24T14:52:18.809" v="46" actId="122"/>
        <pc:sldMkLst>
          <pc:docMk/>
          <pc:sldMk cId="406097117" sldId="295"/>
        </pc:sldMkLst>
        <pc:spChg chg="mod">
          <ac:chgData name="Deborah Shaw" userId="79bf7848-a030-4096-934a-3abbfde4984a" providerId="ADAL" clId="{A5CABB7A-96BB-4EA1-9A87-BB3CB11F7603}" dt="2024-04-24T14:52:15.433" v="45" actId="122"/>
          <ac:spMkLst>
            <pc:docMk/>
            <pc:sldMk cId="406097117" sldId="295"/>
            <ac:spMk id="5" creationId="{68DFF1B0-EEBF-C439-B652-27B1DA70F5AC}"/>
          </ac:spMkLst>
        </pc:spChg>
        <pc:spChg chg="mod">
          <ac:chgData name="Deborah Shaw" userId="79bf7848-a030-4096-934a-3abbfde4984a" providerId="ADAL" clId="{A5CABB7A-96BB-4EA1-9A87-BB3CB11F7603}" dt="2024-04-24T14:52:18.809" v="46" actId="122"/>
          <ac:spMkLst>
            <pc:docMk/>
            <pc:sldMk cId="406097117" sldId="295"/>
            <ac:spMk id="9" creationId="{F6F8A8D6-35E4-70C1-71AF-AF2253A41A58}"/>
          </ac:spMkLst>
        </pc:spChg>
        <pc:spChg chg="mod">
          <ac:chgData name="Deborah Shaw" userId="79bf7848-a030-4096-934a-3abbfde4984a" providerId="ADAL" clId="{A5CABB7A-96BB-4EA1-9A87-BB3CB11F7603}" dt="2024-04-24T14:51:43.813" v="40"/>
          <ac:spMkLst>
            <pc:docMk/>
            <pc:sldMk cId="406097117" sldId="295"/>
            <ac:spMk id="10" creationId="{ED2BE801-8816-4E89-B9C6-BDB2E60D2271}"/>
          </ac:spMkLst>
        </pc:spChg>
        <pc:spChg chg="mod">
          <ac:chgData name="Deborah Shaw" userId="79bf7848-a030-4096-934a-3abbfde4984a" providerId="ADAL" clId="{A5CABB7A-96BB-4EA1-9A87-BB3CB11F7603}" dt="2024-04-24T14:52:02.503" v="42" actId="113"/>
          <ac:spMkLst>
            <pc:docMk/>
            <pc:sldMk cId="406097117" sldId="295"/>
            <ac:spMk id="13" creationId="{C84E3548-4EA0-47DD-A06A-D6232E6B4074}"/>
          </ac:spMkLst>
        </pc:spChg>
      </pc:sldChg>
      <pc:sldChg chg="modSp mod">
        <pc:chgData name="Deborah Shaw" userId="79bf7848-a030-4096-934a-3abbfde4984a" providerId="ADAL" clId="{A5CABB7A-96BB-4EA1-9A87-BB3CB11F7603}" dt="2024-04-24T13:59:49.681" v="5" actId="27636"/>
        <pc:sldMkLst>
          <pc:docMk/>
          <pc:sldMk cId="3629754069" sldId="301"/>
        </pc:sldMkLst>
        <pc:spChg chg="mod">
          <ac:chgData name="Deborah Shaw" userId="79bf7848-a030-4096-934a-3abbfde4984a" providerId="ADAL" clId="{A5CABB7A-96BB-4EA1-9A87-BB3CB11F7603}" dt="2024-04-24T13:59:49.681" v="5" actId="27636"/>
          <ac:spMkLst>
            <pc:docMk/>
            <pc:sldMk cId="3629754069" sldId="301"/>
            <ac:spMk id="3" creationId="{117E80A5-0A88-072D-D373-1B79DB1B2DCA}"/>
          </ac:spMkLst>
        </pc:spChg>
        <pc:spChg chg="mod">
          <ac:chgData name="Deborah Shaw" userId="79bf7848-a030-4096-934a-3abbfde4984a" providerId="ADAL" clId="{A5CABB7A-96BB-4EA1-9A87-BB3CB11F7603}" dt="2024-04-24T13:59:30.236" v="1" actId="20577"/>
          <ac:spMkLst>
            <pc:docMk/>
            <pc:sldMk cId="3629754069" sldId="301"/>
            <ac:spMk id="7" creationId="{6D1C5468-2E27-9AF9-E8A7-9D00C2F6695F}"/>
          </ac:spMkLst>
        </pc:spChg>
      </pc:sldChg>
    </pc:docChg>
  </pc:docChgLst>
</pc:chgInfo>
</file>

<file path=ppt/media/image1.png>
</file>

<file path=ppt/media/image2.jpeg>
</file>

<file path=ppt/media/image3.png>
</file>

<file path=ppt/media/image4.pn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43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92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1342BB-B465-1A3D-28BC-F5045ABD0A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82" b="23878"/>
          <a:stretch/>
        </p:blipFill>
        <p:spPr>
          <a:xfrm>
            <a:off x="20" y="146817"/>
            <a:ext cx="9143980" cy="3511365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E80A5-0A88-072D-D373-1B79DB1B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7212" y="4020229"/>
            <a:ext cx="5394834" cy="2489409"/>
          </a:xfrm>
        </p:spPr>
        <p:txBody>
          <a:bodyPr anchor="ctr">
            <a:normAutofit fontScale="92500" lnSpcReduction="20000"/>
          </a:bodyPr>
          <a:lstStyle/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accent1">
                    <a:lumMod val="75000"/>
                  </a:schemeClr>
                </a:solidFill>
                <a:ea typeface="Arial" panose="020B0604020202020204" pitchFamily="34" charset="0"/>
              </a:rPr>
              <a:t>Deux valent mieux qu’un, parce qu’ils ont une bonne récompense pour leur travail. Car s’ils tombent, l’un d’eux relèvera son compagnon. Mais malheur à celui qui est seul quand il tombe, car il n’a personne pour l’aider à se relever (Ecclésiastique 4 :9-10)</a:t>
            </a:r>
            <a:r>
              <a:rPr lang="en-US" sz="20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. 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Calibri"/>
                <a:ea typeface="Times New Roman" panose="02020603050405020304" pitchFamily="18" charset="0"/>
                <a:cs typeface="Arial"/>
              </a:rPr>
              <a:t>Toutes les Écritures sont tirées de la New King James Version®. © 1982 par Thomas Nelson, Inc. Utilisé avec permission. Tous droits réservés.</a:t>
            </a:r>
            <a:endParaRPr lang="en-US" sz="1600" dirty="0">
              <a:effectLst/>
              <a:latin typeface="Calibri"/>
              <a:ea typeface="Times New Roman" panose="02020603050405020304" pitchFamily="18" charset="0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C5468-2E27-9AF9-E8A7-9D00C2F6695F}"/>
              </a:ext>
            </a:extLst>
          </p:cNvPr>
          <p:cNvSpPr/>
          <p:nvPr/>
        </p:nvSpPr>
        <p:spPr>
          <a:xfrm>
            <a:off x="184920" y="4256092"/>
            <a:ext cx="3040036" cy="1754326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Étapes de </a:t>
            </a:r>
            <a:r>
              <a:rPr lang="en-US" sz="3600" b="1" dirty="0" err="1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Vérification</a:t>
            </a:r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MAST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25E1EC-2B3D-B92F-74BA-AE9AEC3DD826}"/>
              </a:ext>
            </a:extLst>
          </p:cNvPr>
          <p:cNvCxnSpPr/>
          <p:nvPr/>
        </p:nvCxnSpPr>
        <p:spPr>
          <a:xfrm flipH="1">
            <a:off x="3224956" y="4020230"/>
            <a:ext cx="7549" cy="2246153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8935C890-2269-E49E-86DF-C211A0DE5924}"/>
              </a:ext>
            </a:extLst>
          </p:cNvPr>
          <p:cNvSpPr/>
          <p:nvPr/>
        </p:nvSpPr>
        <p:spPr>
          <a:xfrm flipH="1">
            <a:off x="-1277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B956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DDF8B0AC-4967-3644-B916-F6C2ECC53264}"/>
              </a:ext>
            </a:extLst>
          </p:cNvPr>
          <p:cNvSpPr/>
          <p:nvPr/>
        </p:nvSpPr>
        <p:spPr>
          <a:xfrm flipH="1">
            <a:off x="297180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83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5AE8FE71-03A0-CB9B-C12A-D84F3A382A80}"/>
              </a:ext>
            </a:extLst>
          </p:cNvPr>
          <p:cNvSpPr/>
          <p:nvPr/>
        </p:nvSpPr>
        <p:spPr>
          <a:xfrm flipH="1">
            <a:off x="60713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54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1E1DF7B-1A6B-4461-BA06-D125DA591CE0}"/>
              </a:ext>
            </a:extLst>
          </p:cNvPr>
          <p:cNvSpPr/>
          <p:nvPr/>
        </p:nvSpPr>
        <p:spPr>
          <a:xfrm>
            <a:off x="0" y="2531360"/>
            <a:ext cx="9144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fr-FR"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Les 8 étapes du MAST</a:t>
            </a:r>
            <a:endParaRPr lang="en-US" sz="2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007297-B443-43EA-ADFE-3FABCD20B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Les 8 étapes du MAST</a:t>
            </a:r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BD3DDF-024B-408D-B16F-2F02241EBF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5" r="8389"/>
          <a:stretch/>
        </p:blipFill>
        <p:spPr>
          <a:xfrm>
            <a:off x="3317218" y="1507044"/>
            <a:ext cx="2509565" cy="2510298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9E5928-572B-4880-A6BF-E5F72A8F1D3C}"/>
              </a:ext>
            </a:extLst>
          </p:cNvPr>
          <p:cNvSpPr txBox="1"/>
          <p:nvPr/>
        </p:nvSpPr>
        <p:spPr>
          <a:xfrm>
            <a:off x="0" y="2567009"/>
            <a:ext cx="3401121" cy="4924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600" b="1">
                <a:solidFill>
                  <a:schemeClr val="bg1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Étapes de rédaction</a:t>
            </a:r>
            <a:endParaRPr lang="en-US" sz="26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A0CBE0-7A09-4871-B7C3-99687A33D0D1}"/>
              </a:ext>
            </a:extLst>
          </p:cNvPr>
          <p:cNvSpPr txBox="1"/>
          <p:nvPr/>
        </p:nvSpPr>
        <p:spPr>
          <a:xfrm>
            <a:off x="5475250" y="2567009"/>
            <a:ext cx="3668750" cy="4924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600" b="1">
                <a:solidFill>
                  <a:schemeClr val="bg1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Étapes de vérification</a:t>
            </a:r>
            <a:endParaRPr lang="en-US" sz="26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32A223-F66F-4B13-8B58-2FF096AC2185}"/>
              </a:ext>
            </a:extLst>
          </p:cNvPr>
          <p:cNvSpPr txBox="1"/>
          <p:nvPr/>
        </p:nvSpPr>
        <p:spPr>
          <a:xfrm>
            <a:off x="483749" y="3305466"/>
            <a:ext cx="3263059" cy="2114810"/>
          </a:xfrm>
          <a:prstGeom prst="rect">
            <a:avLst/>
          </a:prstGeom>
          <a:noFill/>
        </p:spPr>
        <p:txBody>
          <a:bodyPr wrap="square" anchor="t" anchorCtr="1">
            <a:spAutoFit/>
          </a:bodyPr>
          <a:lstStyle/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40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Consommer
Verbaliser
Morceau
Tirant d’eau aveugle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661102-9561-4346-927F-38B586F30AA6}"/>
              </a:ext>
            </a:extLst>
          </p:cNvPr>
          <p:cNvSpPr txBox="1"/>
          <p:nvPr/>
        </p:nvSpPr>
        <p:spPr>
          <a:xfrm>
            <a:off x="5613312" y="3305466"/>
            <a:ext cx="3392626" cy="2905154"/>
          </a:xfrm>
          <a:prstGeom prst="rect">
            <a:avLst/>
          </a:prstGeom>
          <a:noFill/>
        </p:spPr>
        <p:txBody>
          <a:bodyPr wrap="square" anchor="t" anchorCtr="1">
            <a:spAutoFit/>
          </a:bodyPr>
          <a:lstStyle/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40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Auto-édition
Édition par les pairs
Vérification des mots-clés
Vérification verset par verset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D0F0B8B-D065-F033-7246-01E49643391F}"/>
              </a:ext>
            </a:extLst>
          </p:cNvPr>
          <p:cNvGrpSpPr/>
          <p:nvPr/>
        </p:nvGrpSpPr>
        <p:grpSpPr>
          <a:xfrm>
            <a:off x="7079646" y="5815448"/>
            <a:ext cx="732566" cy="743379"/>
            <a:chOff x="2917371" y="2275114"/>
            <a:chExt cx="2939144" cy="293914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D0AB404-71E3-93E9-CECF-CDA7CF6F04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117101" y="2453072"/>
              <a:ext cx="2539682" cy="2539682"/>
            </a:xfrm>
            <a:prstGeom prst="rect">
              <a:avLst/>
            </a:prstGeom>
          </p:spPr>
        </p:pic>
        <p:sp>
          <p:nvSpPr>
            <p:cNvPr id="5" name="&quot;Not Allowed&quot; Symbol 6">
              <a:extLst>
                <a:ext uri="{FF2B5EF4-FFF2-40B4-BE49-F238E27FC236}">
                  <a16:creationId xmlns:a16="http://schemas.microsoft.com/office/drawing/2014/main" id="{5E882ACB-C133-821B-732A-5B79DF211309}"/>
                </a:ext>
              </a:extLst>
            </p:cNvPr>
            <p:cNvSpPr/>
            <p:nvPr/>
          </p:nvSpPr>
          <p:spPr>
            <a:xfrm>
              <a:off x="2917371" y="2275114"/>
              <a:ext cx="2939144" cy="2939144"/>
            </a:xfrm>
            <a:prstGeom prst="noSmoking">
              <a:avLst>
                <a:gd name="adj" fmla="val 362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000">
                <a:solidFill>
                  <a:srgbClr val="716557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09445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1C04763-F15B-4C30-AFF6-BB13942032EA}"/>
              </a:ext>
            </a:extLst>
          </p:cNvPr>
          <p:cNvSpPr/>
          <p:nvPr/>
        </p:nvSpPr>
        <p:spPr>
          <a:xfrm>
            <a:off x="0" y="1825365"/>
            <a:ext cx="9144000" cy="720796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DCAEE3-B199-4BB7-839B-708EAD1F9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Vérification des étapes définies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F6F8DF6-DC2C-4B50-8440-914720AAB98B}"/>
              </a:ext>
            </a:extLst>
          </p:cNvPr>
          <p:cNvSpPr/>
          <p:nvPr/>
        </p:nvSpPr>
        <p:spPr>
          <a:xfrm>
            <a:off x="933266" y="1228256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890808-3869-4B49-912A-40B164B405F3}"/>
              </a:ext>
            </a:extLst>
          </p:cNvPr>
          <p:cNvSpPr txBox="1"/>
          <p:nvPr/>
        </p:nvSpPr>
        <p:spPr>
          <a:xfrm>
            <a:off x="52430" y="2651432"/>
            <a:ext cx="2322780" cy="139301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fr-FR" sz="20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Comparez chaque</a:t>
            </a:r>
            <a:br>
              <a:rPr lang="fr-FR" sz="20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fr-FR" sz="2000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chunk</a:t>
            </a:r>
            <a:r>
              <a:rPr lang="fr-FR" sz="20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à la source ;</a:t>
            </a:r>
            <a:br>
              <a:rPr lang="fr-FR" sz="20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fr-FR" sz="20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Apporter des modifications</a:t>
            </a:r>
            <a:endParaRPr lang="en-US" sz="2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2A3FF4-442C-40D3-BCF9-CABEA8C0AB3E}"/>
              </a:ext>
            </a:extLst>
          </p:cNvPr>
          <p:cNvSpPr txBox="1"/>
          <p:nvPr/>
        </p:nvSpPr>
        <p:spPr>
          <a:xfrm>
            <a:off x="339010" y="1809602"/>
            <a:ext cx="1638301" cy="769441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a typeface="MS Mincho"/>
                <a:cs typeface="Times New Roman"/>
              </a:rPr>
              <a:t>Auto-</a:t>
            </a:r>
            <a:r>
              <a:rPr lang="en-US" sz="2200" b="1" dirty="0" err="1">
                <a:solidFill>
                  <a:schemeClr val="bg1"/>
                </a:solidFill>
                <a:ea typeface="MS Mincho"/>
                <a:cs typeface="Times New Roman"/>
              </a:rPr>
              <a:t>contrôle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11B60E-C6EC-48DA-B54A-D979E549268C}"/>
              </a:ext>
            </a:extLst>
          </p:cNvPr>
          <p:cNvSpPr txBox="1"/>
          <p:nvPr/>
        </p:nvSpPr>
        <p:spPr>
          <a:xfrm>
            <a:off x="2286293" y="1821930"/>
            <a:ext cx="1867572" cy="769441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spAutoFit/>
          </a:bodyPr>
          <a:lstStyle/>
          <a:p>
            <a:pPr algn="ctr"/>
            <a:r>
              <a:rPr lang="en-US" sz="2200" b="1" dirty="0" err="1">
                <a:solidFill>
                  <a:schemeClr val="bg1"/>
                </a:solidFill>
                <a:ea typeface="MS Mincho"/>
                <a:cs typeface="Times New Roman"/>
              </a:rPr>
              <a:t>Vérification</a:t>
            </a:r>
            <a:r>
              <a:rPr lang="en-US" sz="2200" b="1" dirty="0">
                <a:solidFill>
                  <a:schemeClr val="bg1"/>
                </a:solidFill>
                <a:ea typeface="MS Mincho"/>
                <a:cs typeface="Times New Roman"/>
              </a:rPr>
              <a:t> par les pairs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C1FFB7-EC76-4A1A-A7F7-4E96655B41B8}"/>
              </a:ext>
            </a:extLst>
          </p:cNvPr>
          <p:cNvSpPr txBox="1"/>
          <p:nvPr/>
        </p:nvSpPr>
        <p:spPr>
          <a:xfrm>
            <a:off x="4492494" y="1846508"/>
            <a:ext cx="1638301" cy="71423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ts val="2400"/>
              </a:lnSpc>
            </a:pPr>
            <a:r>
              <a:rPr lang="en-US" sz="2200" b="1">
                <a:solidFill>
                  <a:schemeClr val="bg1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Mot-clé</a:t>
            </a:r>
            <a:br>
              <a:rPr lang="en-US" sz="2200" b="1">
                <a:solidFill>
                  <a:schemeClr val="bg1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200" b="1">
                <a:solidFill>
                  <a:schemeClr val="bg1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Vérifier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1C260C4-F7A9-4D49-84FE-083736E9FC23}"/>
              </a:ext>
            </a:extLst>
          </p:cNvPr>
          <p:cNvSpPr txBox="1"/>
          <p:nvPr/>
        </p:nvSpPr>
        <p:spPr>
          <a:xfrm>
            <a:off x="6424733" y="1852858"/>
            <a:ext cx="2504521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ts val="2400"/>
              </a:lnSpc>
            </a:pPr>
            <a:r>
              <a:rPr lang="en-US" sz="2200" b="1" dirty="0" err="1">
                <a:solidFill>
                  <a:schemeClr val="bg1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Vérification</a:t>
            </a:r>
            <a:r>
              <a:rPr lang="en-US" sz="2200" b="1" dirty="0">
                <a:solidFill>
                  <a:schemeClr val="bg1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verset par verset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C6EDCE2-6D09-457C-8366-FE8763D36D78}"/>
              </a:ext>
            </a:extLst>
          </p:cNvPr>
          <p:cNvSpPr/>
          <p:nvPr/>
        </p:nvSpPr>
        <p:spPr>
          <a:xfrm>
            <a:off x="3014873" y="1220598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91033EA-6D7B-4E5A-B82C-F77FDC2388B6}"/>
              </a:ext>
            </a:extLst>
          </p:cNvPr>
          <p:cNvSpPr/>
          <p:nvPr/>
        </p:nvSpPr>
        <p:spPr>
          <a:xfrm>
            <a:off x="5057142" y="1216095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7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5593841-0176-4AC1-BB8D-16FA7539F351}"/>
              </a:ext>
            </a:extLst>
          </p:cNvPr>
          <p:cNvSpPr/>
          <p:nvPr/>
        </p:nvSpPr>
        <p:spPr>
          <a:xfrm>
            <a:off x="7455197" y="1228256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EA8526-AA23-4FEA-857C-75D64CB006F7}"/>
              </a:ext>
            </a:extLst>
          </p:cNvPr>
          <p:cNvSpPr txBox="1"/>
          <p:nvPr/>
        </p:nvSpPr>
        <p:spPr>
          <a:xfrm>
            <a:off x="2132271" y="2651432"/>
            <a:ext cx="2205265" cy="1722331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fr-FR" sz="200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Autre</a:t>
            </a:r>
            <a:br>
              <a:rPr lang="fr-FR" sz="200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fr-FR" sz="200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Translator</a:t>
            </a:r>
            <a:br>
              <a:rPr lang="fr-FR" sz="200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fr-FR" sz="200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Compare et suggère des modifications</a:t>
            </a:r>
            <a:endParaRPr lang="en-US" sz="200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58B502C-7EE9-4CBC-BD9F-597978B6E3EC}"/>
              </a:ext>
            </a:extLst>
          </p:cNvPr>
          <p:cNvSpPr txBox="1"/>
          <p:nvPr/>
        </p:nvSpPr>
        <p:spPr>
          <a:xfrm>
            <a:off x="4297753" y="2658742"/>
            <a:ext cx="2119623" cy="237366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fr-FR" sz="2000" dirty="0">
                <a:solidFill>
                  <a:schemeClr val="tx2"/>
                </a:solidFill>
                <a:ea typeface="MS Mincho"/>
                <a:cs typeface="Times New Roman"/>
              </a:rPr>
              <a:t>Travailler avec un partenaire</a:t>
            </a:r>
            <a:br>
              <a:rPr lang="fr-FR" sz="2000" dirty="0">
                <a:solidFill>
                  <a:schemeClr val="tx2"/>
                </a:solidFill>
                <a:ea typeface="MS Mincho"/>
                <a:cs typeface="Times New Roman"/>
              </a:rPr>
            </a:br>
            <a:r>
              <a:rPr lang="fr-FR" sz="2000" dirty="0">
                <a:solidFill>
                  <a:schemeClr val="tx2"/>
                </a:solidFill>
                <a:ea typeface="MS Mincho"/>
                <a:cs typeface="Times New Roman"/>
              </a:rPr>
              <a:t>pour s’assurer que le</a:t>
            </a:r>
            <a:br>
              <a:rPr lang="fr-FR" sz="2000" dirty="0">
                <a:solidFill>
                  <a:schemeClr val="tx2"/>
                </a:solidFill>
                <a:ea typeface="MS Mincho"/>
                <a:cs typeface="Times New Roman"/>
              </a:rPr>
            </a:br>
            <a:r>
              <a:rPr lang="fr-FR" sz="2000" dirty="0">
                <a:solidFill>
                  <a:schemeClr val="tx2"/>
                </a:solidFill>
                <a:ea typeface="MS Mincho"/>
                <a:cs typeface="Times New Roman"/>
              </a:rPr>
              <a:t>Les mots-clés sont tous</a:t>
            </a:r>
            <a:br>
              <a:rPr lang="fr-FR" sz="2000" dirty="0">
                <a:solidFill>
                  <a:schemeClr val="tx2"/>
                </a:solidFill>
                <a:ea typeface="MS Mincho"/>
                <a:cs typeface="Times New Roman"/>
              </a:rPr>
            </a:br>
            <a:r>
              <a:rPr lang="fr-FR" sz="2000" dirty="0">
                <a:solidFill>
                  <a:schemeClr val="tx2"/>
                </a:solidFill>
                <a:ea typeface="MS Mincho"/>
                <a:cs typeface="Times New Roman"/>
              </a:rPr>
              <a:t>là et clair</a:t>
            </a:r>
            <a:endParaRPr lang="en-US" sz="2000" dirty="0">
              <a:solidFill>
                <a:schemeClr val="tx2"/>
              </a:solidFill>
              <a:effectLst/>
              <a:latin typeface="Arial"/>
              <a:ea typeface="MS Mincho"/>
              <a:cs typeface="Times New Roman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DCFD631-E4B7-45D7-AC4A-1DF100D16A8D}"/>
              </a:ext>
            </a:extLst>
          </p:cNvPr>
          <p:cNvSpPr txBox="1"/>
          <p:nvPr/>
        </p:nvSpPr>
        <p:spPr>
          <a:xfrm>
            <a:off x="6512246" y="2672964"/>
            <a:ext cx="2603495" cy="402026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182880" indent="-18288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2000" dirty="0">
                <a:solidFill>
                  <a:schemeClr val="tx2"/>
                </a:solidFill>
                <a:ea typeface="MS Mincho"/>
                <a:cs typeface="Times New Roman"/>
              </a:rPr>
              <a:t>Le traducteur lit chaque verset de la traduction à haute voix 
Le damier 1, à voix haute, traduit chaque verset dans la langue source
Le vérificateur 2 écoute et regarde le texte source pour comparer</a:t>
            </a:r>
            <a:endParaRPr lang="en-US" sz="2000" dirty="0">
              <a:solidFill>
                <a:schemeClr val="tx2"/>
              </a:solidFill>
              <a:effectLst/>
              <a:latin typeface="Arial"/>
              <a:ea typeface="MS Mincho"/>
              <a:cs typeface="Times New Roman"/>
            </a:endParaRPr>
          </a:p>
        </p:txBody>
      </p:sp>
      <p:pic>
        <p:nvPicPr>
          <p:cNvPr id="5" name="Picture 4" descr="A group of men sitting at a table&#10;&#10;Description automatically generated">
            <a:extLst>
              <a:ext uri="{FF2B5EF4-FFF2-40B4-BE49-F238E27FC236}">
                <a16:creationId xmlns:a16="http://schemas.microsoft.com/office/drawing/2014/main" id="{8C6FCD9C-91D9-19CF-5A8B-62CC7619F0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69"/>
          <a:stretch/>
        </p:blipFill>
        <p:spPr>
          <a:xfrm>
            <a:off x="565912" y="4373763"/>
            <a:ext cx="3926582" cy="224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317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15B0BAD-8528-4213-8769-DE5CB4016B47}"/>
              </a:ext>
            </a:extLst>
          </p:cNvPr>
          <p:cNvGrpSpPr>
            <a:grpSpLocks noChangeAspect="1"/>
          </p:cNvGrpSpPr>
          <p:nvPr/>
        </p:nvGrpSpPr>
        <p:grpSpPr>
          <a:xfrm>
            <a:off x="793601" y="760026"/>
            <a:ext cx="1951643" cy="1920240"/>
            <a:chOff x="2917371" y="2275114"/>
            <a:chExt cx="2939144" cy="293914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3740439-C526-4C2F-A3E0-26949C694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117101" y="2453072"/>
              <a:ext cx="2539682" cy="2539682"/>
            </a:xfrm>
            <a:prstGeom prst="rect">
              <a:avLst/>
            </a:prstGeom>
          </p:spPr>
        </p:pic>
        <p:sp>
          <p:nvSpPr>
            <p:cNvPr id="7" name="&quot;Not Allowed&quot; Symbol 6">
              <a:extLst>
                <a:ext uri="{FF2B5EF4-FFF2-40B4-BE49-F238E27FC236}">
                  <a16:creationId xmlns:a16="http://schemas.microsoft.com/office/drawing/2014/main" id="{79A6A9A8-C035-4FED-B574-BE0C387B2378}"/>
                </a:ext>
              </a:extLst>
            </p:cNvPr>
            <p:cNvSpPr/>
            <p:nvPr/>
          </p:nvSpPr>
          <p:spPr>
            <a:xfrm>
              <a:off x="2917371" y="2275114"/>
              <a:ext cx="2939144" cy="2939144"/>
            </a:xfrm>
            <a:prstGeom prst="noSmoking">
              <a:avLst>
                <a:gd name="adj" fmla="val 362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000">
                <a:solidFill>
                  <a:srgbClr val="716557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D2BE801-8816-4E89-B9C6-BDB2E60D2271}"/>
              </a:ext>
            </a:extLst>
          </p:cNvPr>
          <p:cNvSpPr txBox="1"/>
          <p:nvPr/>
        </p:nvSpPr>
        <p:spPr>
          <a:xfrm>
            <a:off x="503740" y="2729140"/>
            <a:ext cx="2895600" cy="115416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fr-FR" sz="2300">
                <a:solidFill>
                  <a:schemeClr val="tx2"/>
                </a:solidFill>
                <a:ea typeface="Calibri" panose="020F0502020204030204" pitchFamily="34" charset="0"/>
              </a:rPr>
              <a:t>Les étapes de vérification n’ont pas de limite de temps...</a:t>
            </a:r>
            <a:endParaRPr lang="en-US" sz="2300">
              <a:solidFill>
                <a:schemeClr val="tx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4E3548-4EA0-47DD-A06A-D6232E6B4074}"/>
              </a:ext>
            </a:extLst>
          </p:cNvPr>
          <p:cNvSpPr txBox="1"/>
          <p:nvPr/>
        </p:nvSpPr>
        <p:spPr>
          <a:xfrm>
            <a:off x="4987817" y="2968799"/>
            <a:ext cx="3559828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2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Un </a:t>
            </a:r>
            <a:r>
              <a:rPr lang="fr-FR" sz="2200" b="1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moment propice </a:t>
            </a:r>
            <a:r>
              <a:rPr lang="fr-FR" sz="22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à la discussion et à la recherche pour améliorer le texte</a:t>
            </a:r>
            <a:endParaRPr lang="en-US" sz="2200" dirty="0">
              <a:solidFill>
                <a:schemeClr val="tx2"/>
              </a:solidFill>
            </a:endParaRP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8DF7BFFC-728C-4D5A-B1FA-644E518350EF}"/>
              </a:ext>
            </a:extLst>
          </p:cNvPr>
          <p:cNvSpPr/>
          <p:nvPr/>
        </p:nvSpPr>
        <p:spPr>
          <a:xfrm>
            <a:off x="3088372" y="1135938"/>
            <a:ext cx="964341" cy="1200786"/>
          </a:xfrm>
          <a:prstGeom prst="rightArrow">
            <a:avLst>
              <a:gd name="adj1" fmla="val 63499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Old man looking up">
            <a:extLst>
              <a:ext uri="{FF2B5EF4-FFF2-40B4-BE49-F238E27FC236}">
                <a16:creationId xmlns:a16="http://schemas.microsoft.com/office/drawing/2014/main" id="{7B5EC0AC-5097-9244-B1D0-FD2ACA3656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82" t="14666" r="10086" b="-447"/>
          <a:stretch/>
        </p:blipFill>
        <p:spPr>
          <a:xfrm>
            <a:off x="3331058" y="4374909"/>
            <a:ext cx="1982348" cy="2013540"/>
          </a:xfrm>
          <a:prstGeom prst="ellipse">
            <a:avLst/>
          </a:prstGeom>
          <a:ln w="57150">
            <a:solidFill>
              <a:srgbClr val="83A83F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8DFF1B0-EEBF-C439-B652-27B1DA70F5AC}"/>
              </a:ext>
            </a:extLst>
          </p:cNvPr>
          <p:cNvSpPr txBox="1"/>
          <p:nvPr/>
        </p:nvSpPr>
        <p:spPr>
          <a:xfrm>
            <a:off x="726166" y="5128054"/>
            <a:ext cx="2128245" cy="110799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200">
                <a:solidFill>
                  <a:schemeClr val="tx2"/>
                </a:solidFill>
              </a:rPr>
              <a:t>Apportez les modifications nécessaires.</a:t>
            </a:r>
            <a:endParaRPr lang="en-US" sz="2200" dirty="0">
              <a:solidFill>
                <a:schemeClr val="tx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F8A8D6-35E4-70C1-71AF-AF2253A41A58}"/>
              </a:ext>
            </a:extLst>
          </p:cNvPr>
          <p:cNvSpPr txBox="1"/>
          <p:nvPr/>
        </p:nvSpPr>
        <p:spPr>
          <a:xfrm>
            <a:off x="6005389" y="5128053"/>
            <a:ext cx="2237892" cy="110799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2200">
                <a:solidFill>
                  <a:schemeClr val="tx2"/>
                </a:solidFill>
              </a:rPr>
              <a:t>Priez pour que Dieu vous guide.</a:t>
            </a:r>
            <a:endParaRPr lang="en-US" sz="2200" dirty="0">
              <a:solidFill>
                <a:schemeClr val="tx2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A32CE2-6DBD-32EF-4903-59A6997A10C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" t="-397" r="-579" b="31973"/>
          <a:stretch/>
        </p:blipFill>
        <p:spPr>
          <a:xfrm>
            <a:off x="4448432" y="472418"/>
            <a:ext cx="4454555" cy="2286000"/>
          </a:xfrm>
          <a:prstGeom prst="rect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6097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5246C9-6606-4FB3-986C-A85DE631581B}"/>
              </a:ext>
            </a:extLst>
          </p:cNvPr>
          <p:cNvSpPr/>
          <p:nvPr/>
        </p:nvSpPr>
        <p:spPr>
          <a:xfrm>
            <a:off x="0" y="3415454"/>
            <a:ext cx="9144000" cy="2026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noAutofit/>
          </a:bodyPr>
          <a:lstStyle/>
          <a:p>
            <a:pPr algn="ctr"/>
            <a:endParaRPr lang="en-US" sz="200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F71B9975-CCC4-474E-991A-A08FD86C6E7A}"/>
              </a:ext>
            </a:extLst>
          </p:cNvPr>
          <p:cNvSpPr/>
          <p:nvPr/>
        </p:nvSpPr>
        <p:spPr>
          <a:xfrm rot="5400000">
            <a:off x="3387103" y="571149"/>
            <a:ext cx="2369795" cy="3145970"/>
          </a:xfrm>
          <a:prstGeom prst="homePlate">
            <a:avLst>
              <a:gd name="adj" fmla="val 32616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6000" b="1">
              <a:solidFill>
                <a:schemeClr val="bg2"/>
              </a:solidFill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60D292-E0D6-49F5-8581-8EDCEF6F6D4C}"/>
              </a:ext>
            </a:extLst>
          </p:cNvPr>
          <p:cNvSpPr txBox="1"/>
          <p:nvPr/>
        </p:nvSpPr>
        <p:spPr>
          <a:xfrm>
            <a:off x="2999014" y="1416437"/>
            <a:ext cx="314597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6000" b="1">
                <a:solidFill>
                  <a:srgbClr val="FFFFFF"/>
                </a:solidFill>
                <a:cs typeface="Arial" panose="020B0604020202020204" pitchFamily="34" charset="0"/>
              </a:rPr>
              <a:t>Essaie</a:t>
            </a:r>
            <a:endParaRPr kumimoji="0" lang="en-US" sz="6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C48B24-DEC6-44CA-A081-8F52F514C7B6}"/>
              </a:ext>
            </a:extLst>
          </p:cNvPr>
          <p:cNvSpPr txBox="1"/>
          <p:nvPr/>
        </p:nvSpPr>
        <p:spPr>
          <a:xfrm>
            <a:off x="304800" y="3828345"/>
            <a:ext cx="2569029" cy="120032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fr-FR" sz="240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Vérifier le travail traduit lors de la dernière session</a:t>
            </a: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99BE38-35A7-4804-B014-732871357EEE}"/>
              </a:ext>
            </a:extLst>
          </p:cNvPr>
          <p:cNvSpPr txBox="1"/>
          <p:nvPr/>
        </p:nvSpPr>
        <p:spPr>
          <a:xfrm>
            <a:off x="3799114" y="3828344"/>
            <a:ext cx="2345872" cy="120032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fr-FR" sz="24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Y a-t-il eu beaucoup d’erreurs ?</a:t>
            </a:r>
            <a:endParaRPr lang="en-US" sz="2400" dirty="0">
              <a:solidFill>
                <a:schemeClr val="tx2"/>
              </a:solidFill>
              <a:effectLst/>
              <a:latin typeface="Arial" panose="020B0604020202020204" pitchFamily="34" charset="0"/>
              <a:ea typeface="Calibri" panose="020F05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0C0DBF-8657-4386-BF90-4B9EDAC88F1C}"/>
              </a:ext>
            </a:extLst>
          </p:cNvPr>
          <p:cNvSpPr txBox="1"/>
          <p:nvPr/>
        </p:nvSpPr>
        <p:spPr>
          <a:xfrm>
            <a:off x="6359978" y="3643680"/>
            <a:ext cx="2479221" cy="156966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fr-FR" sz="240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Les étapes de vérification ont-elles amélioré le texte ?</a:t>
            </a:r>
            <a:endParaRPr lang="en-US" sz="2400">
              <a:solidFill>
                <a:schemeClr val="tx2"/>
              </a:solidFill>
              <a:effectLst/>
              <a:latin typeface="Arial" panose="020B0604020202020204" pitchFamily="34" charset="0"/>
              <a:ea typeface="Calibri" panose="020F0502020204030204" pitchFamily="34" charset="0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BB9C398-6990-4559-BF0F-11195A707F39}"/>
              </a:ext>
            </a:extLst>
          </p:cNvPr>
          <p:cNvSpPr/>
          <p:nvPr/>
        </p:nvSpPr>
        <p:spPr>
          <a:xfrm>
            <a:off x="5693229" y="4072815"/>
            <a:ext cx="576944" cy="711389"/>
          </a:xfrm>
          <a:prstGeom prst="rightArrow">
            <a:avLst>
              <a:gd name="adj1" fmla="val 5262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323162A-D866-4707-8B98-73B1F1867012}"/>
              </a:ext>
            </a:extLst>
          </p:cNvPr>
          <p:cNvSpPr/>
          <p:nvPr/>
        </p:nvSpPr>
        <p:spPr>
          <a:xfrm>
            <a:off x="2910568" y="4072815"/>
            <a:ext cx="576944" cy="711389"/>
          </a:xfrm>
          <a:prstGeom prst="rightArrow">
            <a:avLst>
              <a:gd name="adj1" fmla="val 5262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0629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2338225" y="3428998"/>
            <a:ext cx="4467549" cy="95410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fr-FR" sz="2800" b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Que se passe-t-il si vous sautez des étapes ?</a:t>
            </a:r>
            <a:endParaRPr lang="en-US" sz="2800" b="1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750747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38937e4-20c5-4a73-b245-175c4ead9603">
      <Terms xmlns="http://schemas.microsoft.com/office/infopath/2007/PartnerControls"/>
    </lcf76f155ced4ddcb4097134ff3c332f>
    <TaxCatchAll xmlns="9ede4979-7183-4f81-a394-71c40c9222c4" xsi:nil="true"/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91F634926FA043ACFB26755753006F" ma:contentTypeVersion="20" ma:contentTypeDescription="Create a new document." ma:contentTypeScope="" ma:versionID="64a7904585740ddebb1487ccd21bec47">
  <xsd:schema xmlns:xsd="http://www.w3.org/2001/XMLSchema" xmlns:xs="http://www.w3.org/2001/XMLSchema" xmlns:p="http://schemas.microsoft.com/office/2006/metadata/properties" xmlns:ns1="http://schemas.microsoft.com/sharepoint/v3" xmlns:ns2="038937e4-20c5-4a73-b245-175c4ead9603" xmlns:ns3="9ede4979-7183-4f81-a394-71c40c9222c4" targetNamespace="http://schemas.microsoft.com/office/2006/metadata/properties" ma:root="true" ma:fieldsID="66d1b065ecc762dc2e488ce2a6df6777" ns1:_="" ns2:_="" ns3:_="">
    <xsd:import namespace="http://schemas.microsoft.com/sharepoint/v3"/>
    <xsd:import namespace="038937e4-20c5-4a73-b245-175c4ead9603"/>
    <xsd:import namespace="9ede4979-7183-4f81-a394-71c40c9222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8937e4-20c5-4a73-b245-175c4ead96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1ea59994-8317-4aa6-899c-04dff19597d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de4979-7183-4f81-a394-71c40c9222c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9a3a93ad-9e1c-4ee1-bbf7-4ca5dc6051e9}" ma:internalName="TaxCatchAll" ma:showField="CatchAllData" ma:web="9ede4979-7183-4f81-a394-71c40c9222c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D870300-B03F-45F7-9154-521D8C74684E}">
  <ds:schemaRefs>
    <ds:schemaRef ds:uri="http://schemas.microsoft.com/sharepoint/v3"/>
    <ds:schemaRef ds:uri="038937e4-20c5-4a73-b245-175c4ead9603"/>
    <ds:schemaRef ds:uri="9ede4979-7183-4f81-a394-71c40c9222c4"/>
    <ds:schemaRef ds:uri="http://purl.org/dc/terms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48FE7029-98DD-45E8-B783-BA5682243AA8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</TotalTime>
  <Words>296</Words>
  <Application>Microsoft Office PowerPoint</Application>
  <PresentationFormat>On-screen Show (4:3)</PresentationFormat>
  <Paragraphs>35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MS Mincho</vt:lpstr>
      <vt:lpstr>Arial</vt:lpstr>
      <vt:lpstr>Arial Black</vt:lpstr>
      <vt:lpstr>Calibri</vt:lpstr>
      <vt:lpstr>Times New Roman</vt:lpstr>
      <vt:lpstr>Office Theme</vt:lpstr>
      <vt:lpstr>Office Theme</vt:lpstr>
      <vt:lpstr>PowerPoint Presentation</vt:lpstr>
      <vt:lpstr>Les 8 étapes du MAST</vt:lpstr>
      <vt:lpstr>Vérification des étapes définies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Deborah Shaw</cp:lastModifiedBy>
  <cp:revision>14</cp:revision>
  <dcterms:created xsi:type="dcterms:W3CDTF">2019-03-18T18:21:25Z</dcterms:created>
  <dcterms:modified xsi:type="dcterms:W3CDTF">2024-04-24T14:55:03Z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0x0101003391F634926FA043ACFB26755753006F</vt:lpwstr>
  </property>
  <property fmtid="{D5CDD505-2E9C-101B-9397-08002B2CF9AE}" pid="3" name="MediaServiceImageTags">
    <vt:lpwstr/>
  </property>
</Properties>
</file>

<file path=docProps/thumbnail.jpeg>
</file>